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4" autoAdjust="0"/>
    <p:restoredTop sz="86420" autoAdjust="0"/>
  </p:normalViewPr>
  <p:slideViewPr>
    <p:cSldViewPr>
      <p:cViewPr varScale="1">
        <p:scale>
          <a:sx n="69" d="100"/>
          <a:sy n="69" d="100"/>
        </p:scale>
        <p:origin x="-19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758"/>
          <c:y val="0.15554115252624756"/>
          <c:w val="0.58664979204131906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514"/>
          <c:y val="0.41865396598446197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517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2017г.</c:v>
                </c:pt>
              </c:strCache>
            </c:strRef>
          </c:tx>
          <c:dLbls>
            <c:dLbl>
              <c:idx val="0"/>
              <c:layout>
                <c:manualLayout>
                  <c:x val="-7.1767602148214538E-2"/>
                  <c:y val="5.2821590050113408E-2"/>
                </c:manualLayout>
              </c:layout>
              <c:showVal val="1"/>
            </c:dLbl>
            <c:dLbl>
              <c:idx val="1"/>
              <c:layout/>
              <c:showVal val="1"/>
            </c:dLbl>
            <c:dLbl>
              <c:idx val="2"/>
              <c:layout>
                <c:manualLayout>
                  <c:x val="8.5954003128190876E-2"/>
                  <c:y val="4.0672068786920118E-2"/>
                </c:manualLayout>
              </c:layout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0.30000000000000004</c:v>
                </c:pt>
                <c:pt idx="1">
                  <c:v>0.22000000000000003</c:v>
                </c:pt>
                <c:pt idx="2">
                  <c:v>0.48000000000000004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44"/>
          <c:y val="0.12720029786725018"/>
          <c:w val="0.53770058955991396"/>
          <c:h val="0.59318132506509169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2018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1713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1881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2018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1713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1881 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3033150"/>
              </p:ext>
            </p:extLst>
          </p:nvPr>
        </p:nvGraphicFramePr>
        <p:xfrm>
          <a:off x="0" y="1500174"/>
          <a:ext cx="9001156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1262,66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1286,9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3493,7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203,7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606,16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2495,5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1091,76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1774,56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1108,05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1807,95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3862,34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4028,45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118,2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в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749,96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1090,96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1094,95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4545,94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4741,45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2764,8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2019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286 </a:t>
            </a: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71%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11% расходы на питание воспитанников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1%  медикаменты и моющие средства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33% расходы на питание воспитанников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=""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2019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2018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1461839"/>
              </p:ext>
            </p:extLst>
          </p:nvPr>
        </p:nvGraphicFramePr>
        <p:xfrm>
          <a:off x="0" y="4071942"/>
          <a:ext cx="8572528" cy="24081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4400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5128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3061,44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1777,34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3150,54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4093,46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4269,86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408,66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426,36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383,46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1311,42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2526,48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2635,38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 в сравнении с 2018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0" y="1142984"/>
          <a:ext cx="9001155" cy="5183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1524,39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1559,49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2496,99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4923,41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701,58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3111,12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3245,22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1599,49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1123,79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1625,59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5794,81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2587,2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3790,8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3880,8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2021</TotalTime>
  <Words>1858</Words>
  <Application>Microsoft Office PowerPoint</Application>
  <PresentationFormat>Экран (4:3)</PresentationFormat>
  <Paragraphs>930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ZamUser</cp:lastModifiedBy>
  <cp:revision>279</cp:revision>
  <cp:lastPrinted>2014-11-13T06:47:57Z</cp:lastPrinted>
  <dcterms:created xsi:type="dcterms:W3CDTF">2014-12-02T12:06:07Z</dcterms:created>
  <dcterms:modified xsi:type="dcterms:W3CDTF">2018-12-28T05:55:12Z</dcterms:modified>
</cp:coreProperties>
</file>